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photoAlbum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5937-A499-433B-BBF6-25EA2CA5E8B0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57D2-3F2B-4DEF-B781-876B2934AE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5937-A499-433B-BBF6-25EA2CA5E8B0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57D2-3F2B-4DEF-B781-876B2934AE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5937-A499-433B-BBF6-25EA2CA5E8B0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57D2-3F2B-4DEF-B781-876B2934AE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5937-A499-433B-BBF6-25EA2CA5E8B0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57D2-3F2B-4DEF-B781-876B2934AE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5937-A499-433B-BBF6-25EA2CA5E8B0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57D2-3F2B-4DEF-B781-876B2934AE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5937-A499-433B-BBF6-25EA2CA5E8B0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57D2-3F2B-4DEF-B781-876B2934AE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5937-A499-433B-BBF6-25EA2CA5E8B0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57D2-3F2B-4DEF-B781-876B2934AE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5937-A499-433B-BBF6-25EA2CA5E8B0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57D2-3F2B-4DEF-B781-876B2934AE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5937-A499-433B-BBF6-25EA2CA5E8B0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57D2-3F2B-4DEF-B781-876B2934AE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5937-A499-433B-BBF6-25EA2CA5E8B0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57D2-3F2B-4DEF-B781-876B2934AE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5937-A499-433B-BBF6-25EA2CA5E8B0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57D2-3F2B-4DEF-B781-876B2934AE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15937-A499-433B-BBF6-25EA2CA5E8B0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B57D2-3F2B-4DEF-B781-876B2934AECE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4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Izradili učenici 2. a i 2. c razreda</a:t>
            </a:r>
            <a:endParaRPr lang="hr-HR" dirty="0"/>
          </a:p>
        </p:txBody>
      </p:sp>
      <p:pic>
        <p:nvPicPr>
          <p:cNvPr id="1026" name="Picture 2" descr="C:\Users\b05\Pictures\Časopisi natp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4521200" cy="1879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perheroji naslovnic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životinje naslovnic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68525" y="0"/>
            <a:ext cx="48053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ji ljubimc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70163" y="0"/>
            <a:ext cx="40020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lovnica 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97100" y="0"/>
            <a:ext cx="4749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lovnica 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25613" y="0"/>
            <a:ext cx="5692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lovnica 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19338" y="0"/>
            <a:ext cx="4505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lovnica 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lovnica nogomet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74938" y="0"/>
            <a:ext cx="37925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lovnica novi svijet svemir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63813" y="0"/>
            <a:ext cx="40163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š svemi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10</Words>
  <Application>Microsoft Office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Marina</dc:creator>
  <cp:lastModifiedBy>Marina</cp:lastModifiedBy>
  <cp:revision>7</cp:revision>
  <dcterms:created xsi:type="dcterms:W3CDTF">2020-11-09T11:04:52Z</dcterms:created>
  <dcterms:modified xsi:type="dcterms:W3CDTF">2020-11-09T12:10:47Z</dcterms:modified>
</cp:coreProperties>
</file>