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5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pzNoRLHIMw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Svjetski dan svjesnosti o autizmu</a:t>
            </a:r>
            <a:endParaRPr lang="hr-H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435100" y="4682062"/>
            <a:ext cx="9197848" cy="753538"/>
          </a:xfrm>
        </p:spPr>
        <p:txBody>
          <a:bodyPr>
            <a:noAutofit/>
          </a:bodyPr>
          <a:lstStyle/>
          <a:p>
            <a:r>
              <a:rPr lang="hr-HR" sz="4000" dirty="0" smtClean="0"/>
              <a:t>2. travnja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53245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>
                <a:solidFill>
                  <a:schemeClr val="accent2">
                    <a:lumMod val="75000"/>
                  </a:schemeClr>
                </a:solidFill>
              </a:rPr>
              <a:t>Autizam nije bolest.</a:t>
            </a:r>
            <a:endParaRPr lang="hr-H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7645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229090" y="609600"/>
            <a:ext cx="2430780" cy="4904408"/>
          </a:xfrm>
        </p:spPr>
        <p:txBody>
          <a:bodyPr>
            <a:normAutofit/>
          </a:bodyPr>
          <a:lstStyle/>
          <a:p>
            <a:r>
              <a:rPr lang="hr-HR" dirty="0" smtClean="0"/>
              <a:t>Ne trebamo se bojati različitosti. One nas čine snažnima.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  <a:t>Autizam je </a:t>
            </a:r>
            <a:r>
              <a:rPr lang="hr-HR" sz="3200" b="1" dirty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  <a:t>azličit pogled na svijet jer svaki mozak drugačije radi.</a:t>
            </a:r>
          </a:p>
          <a:p>
            <a:r>
              <a:rPr lang="hr-HR" sz="3200" b="1" dirty="0" smtClean="0">
                <a:solidFill>
                  <a:schemeClr val="accent1">
                    <a:lumMod val="75000"/>
                  </a:schemeClr>
                </a:solidFill>
              </a:rPr>
              <a:t>Mnogi ljudi imaju autizam, neka djeca u našoj školi imaju autizam</a:t>
            </a:r>
            <a:r>
              <a:rPr lang="hr-HR" sz="3200" dirty="0" smtClean="0">
                <a:solidFill>
                  <a:schemeClr val="accent1">
                    <a:lumMod val="75000"/>
                  </a:schemeClr>
                </a:solidFill>
              </a:rPr>
              <a:t>. </a:t>
            </a:r>
          </a:p>
          <a:p>
            <a:r>
              <a:rPr lang="hr-HR" sz="3200" b="1" dirty="0" smtClean="0">
                <a:solidFill>
                  <a:schemeClr val="accent2">
                    <a:lumMod val="75000"/>
                  </a:schemeClr>
                </a:solidFill>
              </a:rPr>
              <a:t>Pozivamo vas da pogledate jedan kratki film, naučite ponešto o autizmu  i tako pokušamo bolje razumjeti jedni druge jer SNAGA je u različitosti.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9067800" y="1644650"/>
            <a:ext cx="2659380" cy="3263900"/>
          </a:xfrm>
        </p:spPr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1656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3048000" y="3105835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2"/>
              </a:rPr>
              <a:t>(</a:t>
            </a:r>
            <a:r>
              <a:rPr lang="en-US" dirty="0">
                <a:hlinkClick r:id="rId2"/>
              </a:rPr>
              <a:t>539) Amazing things happen </a:t>
            </a:r>
            <a:r>
              <a:rPr lang="en-US" dirty="0" err="1">
                <a:hlinkClick r:id="rId2"/>
              </a:rPr>
              <a:t>croatian</a:t>
            </a:r>
            <a:r>
              <a:rPr lang="en-US" dirty="0">
                <a:hlinkClick r:id="rId2"/>
              </a:rPr>
              <a:t> version </a:t>
            </a:r>
            <a:r>
              <a:rPr lang="en-US" dirty="0" smtClean="0">
                <a:hlinkClick r:id="rId2"/>
              </a:rPr>
              <a:t>– YouTube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Video su na hrvatski jezik preveli studenti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logopedije na ERF-u i asistentica Dora </a:t>
            </a: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Knežević s ciljem podizanja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svijesti o poremećaju iz spektra </a:t>
            </a: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autizma.</a:t>
            </a:r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56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01700" y="266700"/>
            <a:ext cx="10223500" cy="1747494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b="1" dirty="0" smtClean="0">
                <a:solidFill>
                  <a:schemeClr val="tx2"/>
                </a:solidFill>
              </a:rPr>
              <a:t>IMAŠ PITANJE O AUTIZMU?</a:t>
            </a:r>
            <a:br>
              <a:rPr lang="hr-HR" b="1" dirty="0" smtClean="0">
                <a:solidFill>
                  <a:schemeClr val="tx2"/>
                </a:solidFill>
              </a:rPr>
            </a:br>
            <a:r>
              <a:rPr lang="hr-HR" b="1" dirty="0" smtClean="0">
                <a:solidFill>
                  <a:schemeClr val="tx2"/>
                </a:solidFill>
              </a:rPr>
              <a:t>Sjajno!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Napiši ga i ostavi u kutijici kod plakata o autizmu (na ulazu u školu), a mi ćemo se pobrinuti da uskoro dobiješ odgovor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 </a:t>
            </a:r>
            <a:r>
              <a:rPr lang="hr-HR" dirty="0" smtClean="0">
                <a:sym typeface="Wingdings" panose="05000000000000000000" pitchFamily="2" charset="2"/>
              </a:rPr>
              <a:t/>
            </a:r>
            <a:br>
              <a:rPr lang="hr-HR" dirty="0" smtClean="0">
                <a:sym typeface="Wingdings" panose="05000000000000000000" pitchFamily="2" charset="2"/>
              </a:rPr>
            </a:br>
            <a:r>
              <a:rPr lang="hr-HR" dirty="0" smtClean="0">
                <a:sym typeface="Wingdings" panose="05000000000000000000" pitchFamily="2" charset="2"/>
              </a:rPr>
              <a:t/>
            </a:r>
            <a:br>
              <a:rPr lang="hr-HR" dirty="0" smtClean="0">
                <a:sym typeface="Wingdings" panose="05000000000000000000" pitchFamily="2" charset="2"/>
              </a:rPr>
            </a:b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9813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62100" y="2027763"/>
            <a:ext cx="9068586" cy="2590800"/>
          </a:xfrm>
        </p:spPr>
        <p:txBody>
          <a:bodyPr/>
          <a:lstStyle/>
          <a:p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2000" b="1" dirty="0" smtClean="0">
                <a:solidFill>
                  <a:schemeClr val="accent2">
                    <a:lumMod val="75000"/>
                  </a:schemeClr>
                </a:solidFill>
              </a:rPr>
              <a:t>i za kraj…</a:t>
            </a:r>
            <a: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upoznajte nekoliko genijalaca koji su imali </a:t>
            </a:r>
            <a:r>
              <a:rPr lang="hr-HR" sz="1600" b="1" dirty="0" err="1" smtClean="0">
                <a:solidFill>
                  <a:schemeClr val="accent2">
                    <a:lumMod val="75000"/>
                  </a:schemeClr>
                </a:solidFill>
              </a:rPr>
              <a:t>autuzam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:</a:t>
            </a: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8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18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800" b="1" dirty="0" err="1" smtClean="0">
                <a:solidFill>
                  <a:schemeClr val="accent2">
                    <a:lumMod val="75000"/>
                  </a:schemeClr>
                </a:solidFill>
              </a:rPr>
              <a:t>wolfgang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800" b="1" dirty="0" err="1" smtClean="0">
                <a:solidFill>
                  <a:schemeClr val="accent2">
                    <a:lumMod val="75000"/>
                  </a:schemeClr>
                </a:solidFill>
              </a:rPr>
              <a:t>amadeus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800" b="1" dirty="0" err="1" smtClean="0">
                <a:solidFill>
                  <a:schemeClr val="accent2">
                    <a:lumMod val="75000"/>
                  </a:schemeClr>
                </a:solidFill>
              </a:rPr>
              <a:t>mozart</a:t>
            </a: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>, skladatelj</a:t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800" b="1" dirty="0" err="1" smtClean="0">
                <a:solidFill>
                  <a:schemeClr val="accent2">
                    <a:lumMod val="75000"/>
                  </a:schemeClr>
                </a:solidFill>
              </a:rPr>
              <a:t>albert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800" b="1" dirty="0" err="1" smtClean="0">
                <a:solidFill>
                  <a:schemeClr val="accent2">
                    <a:lumMod val="75000"/>
                  </a:schemeClr>
                </a:solidFill>
              </a:rPr>
              <a:t>einstein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>izumitelj i znanstvenik</a:t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800" b="1" dirty="0" err="1" smtClean="0">
                <a:solidFill>
                  <a:schemeClr val="accent2">
                    <a:lumMod val="75000"/>
                  </a:schemeClr>
                </a:solidFill>
              </a:rPr>
              <a:t>charles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800" b="1" dirty="0" err="1" smtClean="0">
                <a:solidFill>
                  <a:schemeClr val="accent2">
                    <a:lumMod val="75000"/>
                  </a:schemeClr>
                </a:solidFill>
              </a:rPr>
              <a:t>darwin</a:t>
            </a:r>
            <a:r>
              <a:rPr lang="hr-HR" sz="18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>„otac evolucije”</a:t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600" b="1" dirty="0" err="1" smtClean="0">
                <a:solidFill>
                  <a:schemeClr val="accent2">
                    <a:lumMod val="75000"/>
                  </a:schemeClr>
                </a:solidFill>
              </a:rPr>
              <a:t>michelangelo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>umjetnik</a:t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4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14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Thomas </a:t>
            </a:r>
            <a:r>
              <a:rPr lang="hr-HR" sz="1600" b="1" dirty="0" err="1" smtClean="0">
                <a:solidFill>
                  <a:schemeClr val="accent2">
                    <a:lumMod val="75000"/>
                  </a:schemeClr>
                </a:solidFill>
              </a:rPr>
              <a:t>JefFERSON</a:t>
            </a: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>, Američki predsjednik</a:t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600" b="1" dirty="0" err="1" smtClean="0">
                <a:solidFill>
                  <a:schemeClr val="accent2">
                    <a:lumMod val="75000"/>
                  </a:schemeClr>
                </a:solidFill>
              </a:rPr>
              <a:t>stanley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hr-HR" sz="1600" b="1" dirty="0" err="1" smtClean="0">
                <a:solidFill>
                  <a:schemeClr val="accent2">
                    <a:lumMod val="75000"/>
                  </a:schemeClr>
                </a:solidFill>
              </a:rPr>
              <a:t>kubrick</a:t>
            </a:r>
            <a:r>
              <a:rPr lang="hr-HR" sz="16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>američki redatelj</a:t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r-HR" sz="14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hr-HR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62100" y="5093544"/>
            <a:ext cx="9070848" cy="45719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335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Sapun</Template>
  <TotalTime>50</TotalTime>
  <Words>107</Words>
  <Application>Microsoft Office PowerPoint</Application>
  <PresentationFormat>Široki zaslon</PresentationFormat>
  <Paragraphs>15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Century Gothic</vt:lpstr>
      <vt:lpstr>Garamond</vt:lpstr>
      <vt:lpstr>Wingdings</vt:lpstr>
      <vt:lpstr>Sapun</vt:lpstr>
      <vt:lpstr>Svjetski dan svjesnosti o autizmu</vt:lpstr>
      <vt:lpstr>Autizam nije bolest.</vt:lpstr>
      <vt:lpstr>Ne trebamo se bojati različitosti. One nas čine snažnima.</vt:lpstr>
      <vt:lpstr>PowerPoint prezentacija</vt:lpstr>
      <vt:lpstr>      IMAŠ PITANJE O AUTIZMU? Sjajno!  Napiši ga i ostavi u kutijici kod plakata o autizmu (na ulazu u školu), a mi ćemo se pobrinuti da uskoro dobiješ odgovor    </vt:lpstr>
      <vt:lpstr>   i za kraj… upoznajte nekoliko genijalaca koji su imali autuzam:  wolfgang amadeus mozart, skladatelj  albert einstein, izumitelj i znanstvenik  charles darwin, „otac evolucije”  michelangelo, umjetnik  Thomas JefFERSON, Američki predsjednik  stanley kubrick, američki redatelj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Svjetski dan svjesnosti o autizmu</dc:title>
  <dc:creator>Ostali</dc:creator>
  <cp:lastModifiedBy>Ostali</cp:lastModifiedBy>
  <cp:revision>14</cp:revision>
  <dcterms:created xsi:type="dcterms:W3CDTF">2021-03-23T11:59:07Z</dcterms:created>
  <dcterms:modified xsi:type="dcterms:W3CDTF">2021-03-23T12:50:05Z</dcterms:modified>
</cp:coreProperties>
</file>